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8"/>
  </p:notesMasterIdLst>
  <p:sldIdLst>
    <p:sldId id="256" r:id="rId3"/>
    <p:sldId id="257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919" autoAdjust="0"/>
  </p:normalViewPr>
  <p:slideViewPr>
    <p:cSldViewPr>
      <p:cViewPr varScale="1">
        <p:scale>
          <a:sx n="65" d="100"/>
          <a:sy n="65" d="100"/>
        </p:scale>
        <p:origin x="21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C6909-20E9-412F-BBE5-435300BC7572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AB64E-A975-4454-8CC2-A2BEA2A7F4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601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各位老师、同学好，上节我们在</a:t>
            </a:r>
            <a:r>
              <a:rPr lang="en-US" altLang="zh-CN" dirty="0"/>
              <a:t>windows</a:t>
            </a:r>
            <a:r>
              <a:rPr lang="zh-CN" altLang="en-US" dirty="0"/>
              <a:t>下简单实践了一下，这节课我们接触一下</a:t>
            </a:r>
            <a:r>
              <a:rPr lang="en-US" altLang="zh-CN" dirty="0"/>
              <a:t>Linux</a:t>
            </a:r>
            <a:r>
              <a:rPr lang="zh-CN" altLang="en-US" dirty="0"/>
              <a:t>。因为后面大量的软件都是在</a:t>
            </a:r>
            <a:r>
              <a:rPr lang="en-US" altLang="zh-CN" dirty="0"/>
              <a:t>Linux</a:t>
            </a:r>
            <a:r>
              <a:rPr lang="zh-CN" altLang="en-US" dirty="0"/>
              <a:t>系统下运行的。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70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如果您还是一个新手，从没有接触过</a:t>
            </a:r>
            <a:r>
              <a:rPr lang="en-US" altLang="zh-CN" dirty="0" err="1"/>
              <a:t>linux</a:t>
            </a:r>
            <a:r>
              <a:rPr lang="zh-CN" altLang="en-US" dirty="0"/>
              <a:t>，我建议去阿里云或者腾讯云去租一台学生机，我记得对学生有优惠，可能是包年</a:t>
            </a:r>
            <a:r>
              <a:rPr lang="en-US" altLang="zh-CN" dirty="0"/>
              <a:t>120</a:t>
            </a:r>
            <a:r>
              <a:rPr lang="zh-CN" altLang="en-US" dirty="0"/>
              <a:t>元。选择最低配置，要</a:t>
            </a:r>
            <a:r>
              <a:rPr lang="en-US" altLang="zh-CN" dirty="0"/>
              <a:t>ubuntu64</a:t>
            </a:r>
            <a:r>
              <a:rPr lang="zh-CN" altLang="en-US" dirty="0"/>
              <a:t>位系统。要获得公网</a:t>
            </a:r>
            <a:r>
              <a:rPr lang="en-US" altLang="zh-CN" dirty="0"/>
              <a:t>IP</a:t>
            </a:r>
            <a:r>
              <a:rPr lang="zh-CN" altLang="en-US" dirty="0"/>
              <a:t>和</a:t>
            </a:r>
            <a:r>
              <a:rPr lang="en-US" altLang="zh-CN" dirty="0"/>
              <a:t>root</a:t>
            </a:r>
            <a:r>
              <a:rPr lang="zh-CN" altLang="en-US" dirty="0"/>
              <a:t>密码。注意：目前</a:t>
            </a:r>
            <a:r>
              <a:rPr lang="en-US" altLang="zh-CN" dirty="0" err="1"/>
              <a:t>linux</a:t>
            </a:r>
            <a:r>
              <a:rPr lang="zh-CN" altLang="en-US" dirty="0"/>
              <a:t>黑客很猖獗，所以密码一定要设置复杂密码，用户名密码不要和其他网站的一样。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然后学着用</a:t>
            </a:r>
            <a:r>
              <a:rPr lang="en-US" altLang="zh-CN" dirty="0" err="1"/>
              <a:t>winscp</a:t>
            </a:r>
            <a:r>
              <a:rPr lang="zh-CN" altLang="en-US" dirty="0"/>
              <a:t>和</a:t>
            </a:r>
            <a:r>
              <a:rPr lang="en-US" altLang="zh-CN" dirty="0"/>
              <a:t>putty</a:t>
            </a:r>
            <a:r>
              <a:rPr lang="zh-CN" altLang="en-US" dirty="0"/>
              <a:t>来访问这个</a:t>
            </a:r>
            <a:r>
              <a:rPr lang="en-US" altLang="zh-CN" dirty="0" err="1"/>
              <a:t>linux</a:t>
            </a:r>
            <a:r>
              <a:rPr lang="zh-CN" altLang="en-US" dirty="0"/>
              <a:t>服务器，</a:t>
            </a:r>
            <a:r>
              <a:rPr lang="en-US" altLang="zh-CN" dirty="0" err="1"/>
              <a:t>winscp</a:t>
            </a:r>
            <a:r>
              <a:rPr lang="zh-CN" altLang="en-US" dirty="0"/>
              <a:t>是用来传输文件的，和</a:t>
            </a:r>
            <a:r>
              <a:rPr lang="en-US" altLang="zh-CN" dirty="0"/>
              <a:t>FTP</a:t>
            </a:r>
            <a:r>
              <a:rPr lang="zh-CN" altLang="en-US" dirty="0"/>
              <a:t>下载软件很像；</a:t>
            </a:r>
            <a:r>
              <a:rPr lang="en-US" altLang="zh-CN" dirty="0"/>
              <a:t>putty</a:t>
            </a:r>
            <a:r>
              <a:rPr lang="zh-CN" altLang="en-US" dirty="0"/>
              <a:t>是用来执行命令的，和</a:t>
            </a:r>
            <a:r>
              <a:rPr lang="en-US" altLang="zh-CN" dirty="0"/>
              <a:t>dos</a:t>
            </a:r>
            <a:r>
              <a:rPr lang="zh-CN" altLang="en-US" dirty="0"/>
              <a:t>很像。我提供了一个下载网址，直接解压缩就可以，绿色免安装。如果不好使的话，您就自己去网上搜索下载</a:t>
            </a:r>
            <a:r>
              <a:rPr lang="en-US" altLang="zh-CN" dirty="0" err="1"/>
              <a:t>winscp</a:t>
            </a:r>
            <a:r>
              <a:rPr lang="zh-CN" altLang="en-US" dirty="0"/>
              <a:t>和</a:t>
            </a:r>
            <a:r>
              <a:rPr lang="en-US" altLang="zh-CN" dirty="0"/>
              <a:t>putty</a:t>
            </a:r>
            <a:r>
              <a:rPr lang="zh-CN" altLang="en-US" dirty="0"/>
              <a:t>。安装好尝试用</a:t>
            </a:r>
            <a:r>
              <a:rPr lang="en-US" altLang="zh-CN" dirty="0" err="1"/>
              <a:t>winscp</a:t>
            </a:r>
            <a:r>
              <a:rPr lang="zh-CN" altLang="en-US" dirty="0"/>
              <a:t>访问您的阿里云服务器。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新手建议自己租一个学生机云服务器练练手；如果您有足够的</a:t>
            </a:r>
            <a:r>
              <a:rPr lang="en-US" altLang="zh-CN" dirty="0" err="1"/>
              <a:t>linux</a:t>
            </a:r>
            <a:r>
              <a:rPr lang="zh-CN" altLang="en-US" dirty="0"/>
              <a:t>操作经验，可以直接向导师申请实验室的</a:t>
            </a:r>
            <a:r>
              <a:rPr lang="en-US" altLang="zh-CN" dirty="0" err="1"/>
              <a:t>linux</a:t>
            </a:r>
            <a:r>
              <a:rPr lang="zh-CN" altLang="en-US" dirty="0"/>
              <a:t>服务器账号，或者在自己的电脑里安装双系统或者是虚拟机。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282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这个就是</a:t>
            </a:r>
            <a:r>
              <a:rPr lang="en-US" altLang="zh-CN" dirty="0" err="1"/>
              <a:t>winscp</a:t>
            </a:r>
            <a:r>
              <a:rPr lang="zh-CN" altLang="en-US" dirty="0"/>
              <a:t>的登陆界面，登陆进去左右拖拽就可以实现本地到云服务器的文件传输。</a:t>
            </a:r>
            <a:endParaRPr lang="en-US" altLang="zh-CN" dirty="0"/>
          </a:p>
          <a:p>
            <a:r>
              <a:rPr lang="zh-CN" altLang="en-US" dirty="0"/>
              <a:t>如果</a:t>
            </a:r>
            <a:r>
              <a:rPr lang="en-US" altLang="zh-CN" dirty="0"/>
              <a:t>putty</a:t>
            </a:r>
            <a:r>
              <a:rPr lang="zh-CN" altLang="en-US" dirty="0"/>
              <a:t>和</a:t>
            </a:r>
            <a:r>
              <a:rPr lang="en-US" altLang="zh-CN" dirty="0" err="1"/>
              <a:t>winscp</a:t>
            </a:r>
            <a:r>
              <a:rPr lang="zh-CN" altLang="en-US" dirty="0"/>
              <a:t>放在同一个目录下，您在</a:t>
            </a:r>
            <a:r>
              <a:rPr lang="en-US" altLang="zh-CN" dirty="0" err="1"/>
              <a:t>winscp</a:t>
            </a:r>
            <a:r>
              <a:rPr lang="zh-CN" altLang="en-US" dirty="0"/>
              <a:t>里面点击那个红框的按钮，就会启动</a:t>
            </a:r>
            <a:r>
              <a:rPr lang="en-US" altLang="zh-CN" dirty="0"/>
              <a:t>putty</a:t>
            </a:r>
            <a:r>
              <a:rPr lang="zh-CN" altLang="en-US" dirty="0"/>
              <a:t>，输入用户名密码后进去就是类似于</a:t>
            </a:r>
            <a:r>
              <a:rPr lang="en-US" altLang="zh-CN" dirty="0"/>
              <a:t>dos</a:t>
            </a:r>
            <a:r>
              <a:rPr lang="zh-CN" altLang="en-US" dirty="0"/>
              <a:t>的命令行，可以执行各种命令。比如</a:t>
            </a:r>
            <a:r>
              <a:rPr lang="en-US" altLang="zh-CN" dirty="0"/>
              <a:t>ls</a:t>
            </a:r>
            <a:r>
              <a:rPr lang="zh-CN" altLang="en-US" dirty="0"/>
              <a:t>就是列举当前目录的文件，</a:t>
            </a:r>
            <a:r>
              <a:rPr lang="en-US" altLang="zh-CN" dirty="0"/>
              <a:t>passwd</a:t>
            </a:r>
            <a:r>
              <a:rPr lang="zh-CN" altLang="en-US" dirty="0"/>
              <a:t>就是修改密码等。自己试试各种命令，看看如何切换目录，进到下一层文件夹下，还有退出到上一层文件夹下。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851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用</a:t>
            </a:r>
            <a:r>
              <a:rPr lang="en-US" altLang="zh-CN" dirty="0"/>
              <a:t>cd</a:t>
            </a:r>
            <a:r>
              <a:rPr lang="zh-CN" altLang="en-US" dirty="0"/>
              <a:t>可以进到下一层的文件夹下，有的文件夹名字很长，你试试敲入头几个字母然后用</a:t>
            </a:r>
            <a:r>
              <a:rPr lang="en-US" altLang="zh-CN" dirty="0"/>
              <a:t>tab</a:t>
            </a:r>
            <a:r>
              <a:rPr lang="zh-CN" altLang="en-US" dirty="0"/>
              <a:t>键补全</a:t>
            </a:r>
            <a:endParaRPr lang="en-US" altLang="zh-CN" dirty="0"/>
          </a:p>
          <a:p>
            <a:r>
              <a:rPr lang="zh-CN" altLang="en-US" dirty="0"/>
              <a:t>然后把上节课的</a:t>
            </a:r>
            <a:r>
              <a:rPr lang="en-US" altLang="zh-CN" dirty="0"/>
              <a:t>188.jar</a:t>
            </a:r>
            <a:r>
              <a:rPr lang="zh-CN" altLang="en-US" dirty="0"/>
              <a:t>和序列文件用</a:t>
            </a:r>
            <a:r>
              <a:rPr lang="en-US" altLang="zh-CN" dirty="0" err="1"/>
              <a:t>winscp</a:t>
            </a:r>
            <a:r>
              <a:rPr lang="zh-CN" altLang="en-US" dirty="0"/>
              <a:t>上传到云服务器上，然后尝试像</a:t>
            </a:r>
            <a:r>
              <a:rPr lang="en-US" altLang="zh-CN" dirty="0"/>
              <a:t>dos</a:t>
            </a:r>
            <a:r>
              <a:rPr lang="zh-CN" altLang="en-US" dirty="0"/>
              <a:t>系统下一样，运行</a:t>
            </a:r>
            <a:r>
              <a:rPr lang="en-US" altLang="zh-CN" dirty="0"/>
              <a:t>java –jar 188.jar po.txt pr.txt &gt;</a:t>
            </a:r>
            <a:r>
              <a:rPr lang="en-US" altLang="zh-CN" dirty="0" err="1"/>
              <a:t>out.arff</a:t>
            </a:r>
            <a:r>
              <a:rPr lang="zh-CN" altLang="en-US" dirty="0"/>
              <a:t>，看看能不能成功。为什么我们说</a:t>
            </a:r>
            <a:r>
              <a:rPr lang="en-US" altLang="zh-CN" dirty="0"/>
              <a:t>Java</a:t>
            </a:r>
            <a:r>
              <a:rPr lang="zh-CN" altLang="en-US" dirty="0"/>
              <a:t>是跨平台的？就是因为他在</a:t>
            </a:r>
            <a:r>
              <a:rPr lang="en-US" altLang="zh-CN" dirty="0"/>
              <a:t>windows</a:t>
            </a:r>
            <a:r>
              <a:rPr lang="zh-CN" altLang="en-US" dirty="0"/>
              <a:t>下、</a:t>
            </a:r>
            <a:r>
              <a:rPr lang="en-US" altLang="zh-CN" dirty="0" err="1"/>
              <a:t>linux</a:t>
            </a:r>
            <a:r>
              <a:rPr lang="zh-CN" altLang="en-US" dirty="0"/>
              <a:t>下甚至</a:t>
            </a:r>
            <a:r>
              <a:rPr lang="en-US" altLang="zh-CN" dirty="0"/>
              <a:t>Mac</a:t>
            </a:r>
            <a:r>
              <a:rPr lang="zh-CN" altLang="en-US" dirty="0"/>
              <a:t>操作系统下，使用方法都是一样的。</a:t>
            </a:r>
            <a:endParaRPr lang="en-US" altLang="zh-CN" dirty="0"/>
          </a:p>
          <a:p>
            <a:r>
              <a:rPr lang="zh-CN" altLang="en-US" dirty="0"/>
              <a:t>当然，也需要你先安装</a:t>
            </a:r>
            <a:r>
              <a:rPr lang="en-US" altLang="zh-CN" dirty="0"/>
              <a:t>Java</a:t>
            </a:r>
            <a:r>
              <a:rPr lang="zh-CN" altLang="en-US" dirty="0"/>
              <a:t>环境，如何安装可以百度一下，你试试</a:t>
            </a:r>
            <a:r>
              <a:rPr lang="en-US" altLang="zh-CN" dirty="0" err="1"/>
              <a:t>sudo</a:t>
            </a:r>
            <a:r>
              <a:rPr lang="en-US" altLang="zh-CN" dirty="0"/>
              <a:t> apt-get install</a:t>
            </a:r>
            <a:r>
              <a:rPr lang="zh-CN" altLang="en-US" dirty="0"/>
              <a:t>看看好不好使？如果系统安装了</a:t>
            </a:r>
            <a:r>
              <a:rPr lang="en-US" altLang="zh-CN" dirty="0"/>
              <a:t>apt-get</a:t>
            </a:r>
            <a:r>
              <a:rPr lang="zh-CN" altLang="en-US" dirty="0"/>
              <a:t>的话，就可以一行命令安装常用软件了，是不是比</a:t>
            </a:r>
            <a:r>
              <a:rPr lang="en-US" altLang="zh-CN" dirty="0"/>
              <a:t>windows</a:t>
            </a:r>
            <a:r>
              <a:rPr lang="zh-CN" altLang="en-US" dirty="0"/>
              <a:t>方便？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948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希望大家喜欢</a:t>
            </a:r>
            <a:r>
              <a:rPr lang="en-US" altLang="zh-CN" dirty="0"/>
              <a:t>Linux</a:t>
            </a:r>
            <a:r>
              <a:rPr lang="zh-CN" altLang="en-US" dirty="0"/>
              <a:t>，后面我们大多数软件都是</a:t>
            </a:r>
            <a:r>
              <a:rPr lang="en-US" altLang="zh-CN" dirty="0"/>
              <a:t>Linux</a:t>
            </a:r>
            <a:r>
              <a:rPr lang="zh-CN" altLang="en-US" dirty="0"/>
              <a:t>下的。另外，数据量如果大的话，也建议用</a:t>
            </a:r>
            <a:r>
              <a:rPr lang="en-US" altLang="zh-CN" dirty="0"/>
              <a:t>Linux</a:t>
            </a:r>
            <a:r>
              <a:rPr lang="zh-CN" altLang="en-US" dirty="0"/>
              <a:t>来跑。</a:t>
            </a:r>
            <a:endParaRPr lang="en-US" altLang="zh-CN" dirty="0"/>
          </a:p>
          <a:p>
            <a:r>
              <a:rPr lang="zh-CN" altLang="en-US" dirty="0"/>
              <a:t>留个作业，可以尝试在您的云服务器上装一个</a:t>
            </a:r>
            <a:r>
              <a:rPr lang="en-US" altLang="zh-CN" dirty="0"/>
              <a:t>tomcat</a:t>
            </a:r>
            <a:r>
              <a:rPr lang="zh-CN" altLang="en-US" dirty="0"/>
              <a:t>，然后自己建一个</a:t>
            </a:r>
            <a:r>
              <a:rPr lang="en-US" altLang="zh-CN" dirty="0"/>
              <a:t>html</a:t>
            </a:r>
            <a:r>
              <a:rPr lang="zh-CN" altLang="en-US" dirty="0"/>
              <a:t>网页，看看能不能通过浏览器访问到你服务器的</a:t>
            </a:r>
            <a:r>
              <a:rPr lang="en-US" altLang="zh-CN" dirty="0"/>
              <a:t>html</a:t>
            </a:r>
            <a:r>
              <a:rPr lang="zh-CN" altLang="en-US" dirty="0"/>
              <a:t>网页。如果成功了，您就知道网站是怎么建立的了吧。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8AB64E-A975-4454-8CC2-A2BEA2A7F47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168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204913"/>
            <a:ext cx="9144000" cy="4448175"/>
          </a:xfrm>
          <a:prstGeom prst="rect">
            <a:avLst/>
          </a:prstGeom>
          <a:solidFill>
            <a:srgbClr val="E7EEF9"/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800" b="0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0" y="3532188"/>
            <a:ext cx="9144000" cy="1449387"/>
          </a:xfrm>
          <a:prstGeom prst="rect">
            <a:avLst/>
          </a:prstGeom>
          <a:solidFill>
            <a:srgbClr val="133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800" b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645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68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9646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8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10754"/>
            <a:ext cx="7211144" cy="706090"/>
          </a:xfrm>
        </p:spPr>
        <p:txBody>
          <a:bodyPr/>
          <a:lstStyle>
            <a:lvl1pPr>
              <a:defRPr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2060"/>
                </a:solidFill>
                <a:latin typeface="楷体" pitchFamily="49" charset="-122"/>
                <a:ea typeface="楷体" pitchFamily="49" charset="-122"/>
              </a:defRPr>
            </a:lvl1pPr>
            <a:lvl2pPr marL="742950" indent="-285750">
              <a:buFont typeface="Wingdings" pitchFamily="2" charset="2"/>
              <a:buChar char="Ø"/>
              <a:defRPr>
                <a:solidFill>
                  <a:srgbClr val="002060"/>
                </a:solidFill>
                <a:latin typeface="楷体" pitchFamily="49" charset="-122"/>
                <a:ea typeface="楷体" pitchFamily="49" charset="-122"/>
              </a:defRPr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7" name="同侧圆角矩形 6"/>
          <p:cNvSpPr/>
          <p:nvPr userDrawn="1"/>
        </p:nvSpPr>
        <p:spPr>
          <a:xfrm rot="5400000">
            <a:off x="3557653" y="-2454274"/>
            <a:ext cx="157163" cy="73152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133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1800" b="0">
              <a:solidFill>
                <a:prstClr val="white"/>
              </a:solidFill>
            </a:endParaRPr>
          </a:p>
        </p:txBody>
      </p:sp>
      <p:sp>
        <p:nvSpPr>
          <p:cNvPr id="8" name="矩形 6"/>
          <p:cNvSpPr>
            <a:spLocks noChangeArrowheads="1"/>
          </p:cNvSpPr>
          <p:nvPr userDrawn="1"/>
        </p:nvSpPr>
        <p:spPr bwMode="auto">
          <a:xfrm>
            <a:off x="0" y="6760542"/>
            <a:ext cx="9144000" cy="1524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sp>
        <p:nvSpPr>
          <p:cNvPr id="9" name="直角三角形 7"/>
          <p:cNvSpPr>
            <a:spLocks noChangeArrowheads="1"/>
          </p:cNvSpPr>
          <p:nvPr userDrawn="1"/>
        </p:nvSpPr>
        <p:spPr bwMode="auto">
          <a:xfrm>
            <a:off x="0" y="6497017"/>
            <a:ext cx="252413" cy="277813"/>
          </a:xfrm>
          <a:prstGeom prst="rtTriangle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cxnSp>
        <p:nvCxnSpPr>
          <p:cNvPr id="10" name="直接连接符 8"/>
          <p:cNvCxnSpPr>
            <a:cxnSpLocks noChangeShapeType="1"/>
          </p:cNvCxnSpPr>
          <p:nvPr userDrawn="1"/>
        </p:nvCxnSpPr>
        <p:spPr bwMode="auto">
          <a:xfrm>
            <a:off x="252413" y="6717680"/>
            <a:ext cx="8891587" cy="0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1" name="直接连接符 9"/>
          <p:cNvCxnSpPr>
            <a:cxnSpLocks noChangeShapeType="1"/>
          </p:cNvCxnSpPr>
          <p:nvPr userDrawn="1"/>
        </p:nvCxnSpPr>
        <p:spPr bwMode="auto">
          <a:xfrm>
            <a:off x="0" y="6431930"/>
            <a:ext cx="252413" cy="2857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  <p:sp>
        <p:nvSpPr>
          <p:cNvPr id="12" name="TextBox 10"/>
          <p:cNvSpPr txBox="1">
            <a:spLocks noChangeArrowheads="1"/>
          </p:cNvSpPr>
          <p:nvPr userDrawn="1"/>
        </p:nvSpPr>
        <p:spPr bwMode="auto">
          <a:xfrm>
            <a:off x="450850" y="6681167"/>
            <a:ext cx="155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Calibri" pitchFamily="34" charset="0"/>
              </a:rPr>
              <a:t>zouquan@nclab.net</a:t>
            </a:r>
            <a:endParaRPr lang="zh-CN" alt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 userDrawn="1"/>
        </p:nvSpPr>
        <p:spPr bwMode="auto">
          <a:xfrm>
            <a:off x="3938588" y="6681167"/>
            <a:ext cx="1984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1pPr>
            <a:lvl2pPr marL="742950" indent="-28575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2pPr>
            <a:lvl3pPr marL="11430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3pPr>
            <a:lvl4pPr marL="16002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4pPr>
            <a:lvl5pPr marL="2057400" indent="-228600"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Verdana" pitchFamily="34" charset="0"/>
                <a:ea typeface="宋体" pitchFamily="2" charset="-122"/>
              </a:defRPr>
            </a:lvl9pPr>
          </a:lstStyle>
          <a:p>
            <a:r>
              <a:rPr lang="en-US" altLang="zh-CN" sz="1200">
                <a:solidFill>
                  <a:schemeClr val="bg1"/>
                </a:solidFill>
                <a:latin typeface="Calibri" pitchFamily="34" charset="0"/>
              </a:rPr>
              <a:t>http://lab.malab.cn/~zq/</a:t>
            </a:r>
            <a:endParaRPr lang="zh-CN" altLang="en-US" sz="1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矩形 12"/>
          <p:cNvSpPr>
            <a:spLocks noChangeArrowheads="1"/>
          </p:cNvSpPr>
          <p:nvPr userDrawn="1"/>
        </p:nvSpPr>
        <p:spPr bwMode="auto">
          <a:xfrm rot="10800000">
            <a:off x="0" y="-27383"/>
            <a:ext cx="9144000" cy="1524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sp>
        <p:nvSpPr>
          <p:cNvPr id="15" name="直角三角形 13"/>
          <p:cNvSpPr>
            <a:spLocks noChangeArrowheads="1"/>
          </p:cNvSpPr>
          <p:nvPr userDrawn="1"/>
        </p:nvSpPr>
        <p:spPr bwMode="auto">
          <a:xfrm rot="10800000">
            <a:off x="8891588" y="96442"/>
            <a:ext cx="252412" cy="277813"/>
          </a:xfrm>
          <a:prstGeom prst="rtTriangle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571500" indent="-571500"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zh-CN" altLang="en-US"/>
          </a:p>
        </p:txBody>
      </p:sp>
      <p:cxnSp>
        <p:nvCxnSpPr>
          <p:cNvPr id="16" name="直接连接符 14"/>
          <p:cNvCxnSpPr>
            <a:cxnSpLocks noChangeShapeType="1"/>
          </p:cNvCxnSpPr>
          <p:nvPr userDrawn="1"/>
        </p:nvCxnSpPr>
        <p:spPr bwMode="auto">
          <a:xfrm rot="10800000">
            <a:off x="0" y="167880"/>
            <a:ext cx="8891588" cy="0"/>
          </a:xfrm>
          <a:prstGeom prst="line">
            <a:avLst/>
          </a:prstGeom>
          <a:noFill/>
          <a:ln w="9525" algn="ctr">
            <a:solidFill>
              <a:srgbClr val="002060"/>
            </a:solidFill>
            <a:round/>
            <a:headEnd/>
            <a:tailEnd/>
          </a:ln>
        </p:spPr>
      </p:cxnSp>
      <p:cxnSp>
        <p:nvCxnSpPr>
          <p:cNvPr id="17" name="直接连接符 15"/>
          <p:cNvCxnSpPr>
            <a:cxnSpLocks noChangeShapeType="1"/>
          </p:cNvCxnSpPr>
          <p:nvPr userDrawn="1"/>
        </p:nvCxnSpPr>
        <p:spPr bwMode="auto">
          <a:xfrm rot="10800000">
            <a:off x="8891588" y="167880"/>
            <a:ext cx="252412" cy="28575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82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234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025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0727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258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77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9380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65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b.malab.cn/~zq/bioseq/winscpputty.r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p:8080/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/>
              <a:t>初识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Linux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邹权</a:t>
            </a:r>
            <a:endParaRPr lang="en-US" altLang="zh-CN" dirty="0">
              <a:latin typeface="华文楷体" pitchFamily="2" charset="-122"/>
              <a:ea typeface="华文楷体" pitchFamily="2" charset="-122"/>
            </a:endParaRPr>
          </a:p>
          <a:p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电子科技大学</a:t>
            </a:r>
          </a:p>
        </p:txBody>
      </p:sp>
    </p:spTree>
    <p:extLst>
      <p:ext uri="{BB962C8B-B14F-4D97-AF65-F5344CB8AC3E}">
        <p14:creationId xmlns:p14="http://schemas.microsoft.com/office/powerpoint/2010/main" val="235060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CDDAAC-F552-4D3C-8AF4-585C68B3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前期准备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C19861-B12F-4896-819A-5CB07AE48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8686800" cy="532859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>
                <a:latin typeface="+mn-lt"/>
              </a:rPr>
              <a:t>去阿里云（或腾讯云、百度云）租一台</a:t>
            </a:r>
            <a:r>
              <a:rPr lang="en-US" altLang="zh-CN" dirty="0">
                <a:latin typeface="+mn-lt"/>
              </a:rPr>
              <a:t>Linux</a:t>
            </a:r>
            <a:r>
              <a:rPr lang="zh-CN" altLang="en-US" dirty="0">
                <a:latin typeface="+mn-lt"/>
              </a:rPr>
              <a:t>系统的学生机，建议选择</a:t>
            </a:r>
            <a:r>
              <a:rPr lang="en-US" altLang="zh-CN" dirty="0">
                <a:latin typeface="+mn-lt"/>
              </a:rPr>
              <a:t>Ubuntu 64</a:t>
            </a:r>
            <a:r>
              <a:rPr lang="zh-CN" altLang="en-US" dirty="0">
                <a:latin typeface="+mn-lt"/>
              </a:rPr>
              <a:t>位系统</a:t>
            </a:r>
            <a:endParaRPr lang="en-US" altLang="zh-CN" dirty="0">
              <a:latin typeface="+mn-lt"/>
            </a:endParaRPr>
          </a:p>
          <a:p>
            <a:pPr lvl="1"/>
            <a:r>
              <a:rPr lang="zh-CN" altLang="en-US" dirty="0">
                <a:latin typeface="+mn-lt"/>
              </a:rPr>
              <a:t>云服务器</a:t>
            </a:r>
            <a:r>
              <a:rPr lang="en-US" altLang="zh-CN" dirty="0">
                <a:latin typeface="+mn-lt"/>
              </a:rPr>
              <a:t>ECS</a:t>
            </a:r>
            <a:r>
              <a:rPr lang="zh-CN" altLang="en-US" dirty="0">
                <a:latin typeface="+mn-lt"/>
              </a:rPr>
              <a:t>创建实例，选最低配置，包年包月</a:t>
            </a:r>
            <a:endParaRPr lang="en-US" altLang="zh-CN" dirty="0">
              <a:latin typeface="+mn-lt"/>
            </a:endParaRPr>
          </a:p>
          <a:p>
            <a:pPr lvl="1"/>
            <a:r>
              <a:rPr lang="zh-CN" altLang="en-US" dirty="0">
                <a:latin typeface="+mn-lt"/>
              </a:rPr>
              <a:t>获得公网</a:t>
            </a:r>
            <a:r>
              <a:rPr lang="en-US" altLang="zh-CN" dirty="0">
                <a:latin typeface="+mn-lt"/>
              </a:rPr>
              <a:t>IP</a:t>
            </a:r>
            <a:r>
              <a:rPr lang="zh-CN" altLang="en-US" dirty="0">
                <a:latin typeface="+mn-lt"/>
              </a:rPr>
              <a:t>，设置</a:t>
            </a:r>
            <a:r>
              <a:rPr lang="en-US" altLang="zh-CN" dirty="0">
                <a:latin typeface="+mn-lt"/>
              </a:rPr>
              <a:t>root</a:t>
            </a:r>
            <a:r>
              <a:rPr lang="zh-CN" altLang="en-US" dirty="0">
                <a:latin typeface="+mn-lt"/>
              </a:rPr>
              <a:t>密码</a:t>
            </a:r>
            <a:endParaRPr lang="en-US" altLang="zh-CN" dirty="0">
              <a:latin typeface="+mn-lt"/>
            </a:endParaRPr>
          </a:p>
          <a:p>
            <a:r>
              <a:rPr lang="zh-CN" altLang="en-US" dirty="0">
                <a:latin typeface="+mn-lt"/>
              </a:rPr>
              <a:t>学会用</a:t>
            </a:r>
            <a:r>
              <a:rPr lang="en-US" altLang="zh-CN" dirty="0" err="1">
                <a:latin typeface="+mn-lt"/>
              </a:rPr>
              <a:t>Winscp+putty</a:t>
            </a:r>
            <a:r>
              <a:rPr lang="zh-CN" altLang="en-US" dirty="0">
                <a:latin typeface="+mn-lt"/>
              </a:rPr>
              <a:t>来访问</a:t>
            </a:r>
            <a:endParaRPr lang="en-US" altLang="zh-CN" dirty="0">
              <a:latin typeface="+mn-lt"/>
            </a:endParaRPr>
          </a:p>
          <a:p>
            <a:pPr lvl="1"/>
            <a:r>
              <a:rPr lang="zh-CN" altLang="en-US" dirty="0">
                <a:latin typeface="+mn-lt"/>
              </a:rPr>
              <a:t>软件下载</a:t>
            </a:r>
            <a:r>
              <a:rPr lang="en-US" altLang="zh-CN" dirty="0">
                <a:latin typeface="+mn-lt"/>
              </a:rPr>
              <a:t>+</a:t>
            </a:r>
            <a:r>
              <a:rPr lang="zh-CN" altLang="en-US" dirty="0">
                <a:latin typeface="+mn-lt"/>
              </a:rPr>
              <a:t>使用文档：</a:t>
            </a:r>
            <a:r>
              <a:rPr lang="en-US" altLang="zh-CN" dirty="0">
                <a:latin typeface="+mn-lt"/>
                <a:hlinkClick r:id="rId3"/>
              </a:rPr>
              <a:t>http://lab.malab.cn/~zq/bioseq/winscpputty.rar</a:t>
            </a:r>
            <a:r>
              <a:rPr lang="en-US" altLang="zh-CN" dirty="0">
                <a:latin typeface="+mn-lt"/>
              </a:rPr>
              <a:t> </a:t>
            </a:r>
          </a:p>
          <a:p>
            <a:pPr lvl="1"/>
            <a:r>
              <a:rPr lang="zh-CN" altLang="en-US" dirty="0">
                <a:latin typeface="+mn-lt"/>
              </a:rPr>
              <a:t>访问公网</a:t>
            </a:r>
            <a:r>
              <a:rPr lang="en-US" altLang="zh-CN" dirty="0">
                <a:latin typeface="+mn-lt"/>
              </a:rPr>
              <a:t>IP</a:t>
            </a:r>
            <a:r>
              <a:rPr lang="zh-CN" altLang="en-US" dirty="0">
                <a:latin typeface="+mn-lt"/>
              </a:rPr>
              <a:t>，默认端口号是</a:t>
            </a:r>
            <a:r>
              <a:rPr lang="en-US" altLang="zh-CN" dirty="0">
                <a:latin typeface="+mn-lt"/>
              </a:rPr>
              <a:t>22</a:t>
            </a:r>
          </a:p>
          <a:p>
            <a:pPr lvl="1"/>
            <a:r>
              <a:rPr lang="zh-CN" altLang="en-US" dirty="0">
                <a:latin typeface="+mn-lt"/>
              </a:rPr>
              <a:t>尝试利用</a:t>
            </a:r>
            <a:r>
              <a:rPr lang="en-US" altLang="zh-CN" dirty="0">
                <a:latin typeface="+mn-lt"/>
              </a:rPr>
              <a:t>putty</a:t>
            </a:r>
            <a:r>
              <a:rPr lang="zh-CN" altLang="en-US" dirty="0">
                <a:latin typeface="+mn-lt"/>
              </a:rPr>
              <a:t>输入命令，</a:t>
            </a:r>
            <a:r>
              <a:rPr lang="en-US" altLang="zh-CN" dirty="0">
                <a:latin typeface="+mn-lt"/>
              </a:rPr>
              <a:t>passwd root</a:t>
            </a:r>
            <a:r>
              <a:rPr lang="zh-CN" altLang="en-US" dirty="0">
                <a:latin typeface="+mn-lt"/>
              </a:rPr>
              <a:t>修改密码</a:t>
            </a:r>
            <a:endParaRPr lang="en-US" altLang="zh-CN" dirty="0">
              <a:latin typeface="+mn-lt"/>
            </a:endParaRPr>
          </a:p>
          <a:p>
            <a:r>
              <a:rPr lang="zh-CN" altLang="en-US" dirty="0">
                <a:latin typeface="+mn-lt"/>
              </a:rPr>
              <a:t>安装</a:t>
            </a:r>
            <a:r>
              <a:rPr lang="en-US" altLang="zh-CN" dirty="0">
                <a:latin typeface="+mn-lt"/>
              </a:rPr>
              <a:t>java</a:t>
            </a:r>
            <a:r>
              <a:rPr lang="zh-CN" altLang="en-US" dirty="0">
                <a:latin typeface="+mn-lt"/>
              </a:rPr>
              <a:t>、</a:t>
            </a:r>
            <a:r>
              <a:rPr lang="en-US" altLang="zh-CN" dirty="0">
                <a:latin typeface="+mn-lt"/>
              </a:rPr>
              <a:t>python</a:t>
            </a:r>
            <a:r>
              <a:rPr lang="zh-CN" altLang="en-US" dirty="0">
                <a:latin typeface="+mn-lt"/>
              </a:rPr>
              <a:t>等基础软件</a:t>
            </a:r>
            <a:endParaRPr lang="en-US" altLang="zh-CN" dirty="0">
              <a:latin typeface="+mn-lt"/>
            </a:endParaRPr>
          </a:p>
          <a:p>
            <a:r>
              <a:rPr lang="zh-CN" altLang="en-US" dirty="0">
                <a:latin typeface="+mn-lt"/>
              </a:rPr>
              <a:t>如果你有一定的</a:t>
            </a:r>
            <a:r>
              <a:rPr lang="en-US" altLang="zh-CN" dirty="0">
                <a:latin typeface="+mn-lt"/>
              </a:rPr>
              <a:t>Linux</a:t>
            </a:r>
            <a:r>
              <a:rPr lang="zh-CN" altLang="en-US" dirty="0">
                <a:latin typeface="+mn-lt"/>
              </a:rPr>
              <a:t>经验，可以不用申请学生机，直接向导师申请实验室</a:t>
            </a:r>
            <a:r>
              <a:rPr lang="en-US" altLang="zh-CN" dirty="0">
                <a:latin typeface="+mn-lt"/>
              </a:rPr>
              <a:t>Linux</a:t>
            </a:r>
            <a:r>
              <a:rPr lang="zh-CN" altLang="en-US" dirty="0">
                <a:latin typeface="+mn-lt"/>
              </a:rPr>
              <a:t>服务器账号</a:t>
            </a:r>
          </a:p>
        </p:txBody>
      </p:sp>
    </p:spTree>
    <p:extLst>
      <p:ext uri="{BB962C8B-B14F-4D97-AF65-F5344CB8AC3E}">
        <p14:creationId xmlns:p14="http://schemas.microsoft.com/office/powerpoint/2010/main" val="123053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7"/>
            <a:ext cx="4546848" cy="93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winscp+putty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</a:rPr>
              <a:t>放在同一目录下</a:t>
            </a:r>
            <a:r>
              <a:rPr lang="en-US" altLang="zh-CN" sz="20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图片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3815384" cy="25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205" y="2932651"/>
            <a:ext cx="7054970" cy="380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 6"/>
          <p:cNvSpPr/>
          <p:nvPr/>
        </p:nvSpPr>
        <p:spPr>
          <a:xfrm>
            <a:off x="2670758" y="3140968"/>
            <a:ext cx="400860" cy="276074"/>
          </a:xfrm>
          <a:prstGeom prst="roundRect">
            <a:avLst/>
          </a:prstGeom>
          <a:noFill/>
          <a:ln w="444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8" name="图片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59" y="4288094"/>
            <a:ext cx="4084797" cy="256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8"/>
          <p:cNvSpPr/>
          <p:nvPr/>
        </p:nvSpPr>
        <p:spPr>
          <a:xfrm>
            <a:off x="2843809" y="1484783"/>
            <a:ext cx="2301670" cy="807467"/>
          </a:xfrm>
          <a:prstGeom prst="wedgeRoundRectCallout">
            <a:avLst>
              <a:gd name="adj1" fmla="val 136308"/>
              <a:gd name="adj2" fmla="val 666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账号密码登陆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5145479" y="5593309"/>
            <a:ext cx="2301670" cy="1004043"/>
          </a:xfrm>
          <a:prstGeom prst="wedgeRoundRectCallout">
            <a:avLst>
              <a:gd name="adj1" fmla="val -30170"/>
              <a:gd name="adj2" fmla="val -10048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左右拖拽实现文件传输，类似于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FTP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07504" y="1196752"/>
            <a:ext cx="2301670" cy="1749153"/>
          </a:xfrm>
          <a:prstGeom prst="wedgeRoundRectCallout">
            <a:avLst>
              <a:gd name="adj1" fmla="val 63158"/>
              <a:gd name="adj2" fmla="val 665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点击，打开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putty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，登陆进去，运行各种命令，类似于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windows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的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dos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2240001" y="3573016"/>
            <a:ext cx="1323887" cy="7150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60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2520280" cy="1143000"/>
          </a:xfrm>
        </p:spPr>
        <p:txBody>
          <a:bodyPr/>
          <a:lstStyle/>
          <a:p>
            <a:r>
              <a:rPr lang="en-US" altLang="zh-CN" dirty="0"/>
              <a:t>putty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23528" y="4005064"/>
            <a:ext cx="8640960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输入命令即可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（尝试用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passwd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命令改密码）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cd /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目录  </a:t>
            </a:r>
            <a:r>
              <a:rPr kumimoji="0" lang="zh-CN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（学会用</a:t>
            </a: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tab</a:t>
            </a:r>
            <a:r>
              <a:rPr kumimoji="0" lang="zh-CN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键</a:t>
            </a: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键入几个字符</a:t>
            </a: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,</a:t>
            </a:r>
            <a:r>
              <a:rPr kumimoji="0" lang="zh-CN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尝试用</a:t>
            </a:r>
            <a:r>
              <a:rPr kumimoji="0" lang="en-US" altLang="zh-CN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tab</a:t>
            </a:r>
            <a:r>
              <a:rPr kumimoji="0" lang="zh-CN" alt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键把后面的自动补足）</a:t>
            </a:r>
            <a:endParaRPr kumimoji="0" lang="en-US" altLang="zh-CN" sz="1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尝试把前面的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188.jar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和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1.fa 2.fa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复制到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linux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服务器上，用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cd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进入当前目录下，键入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java -jar 188.jar 1.fa 2.fa &gt;out.arff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，看看能不能成功？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别忘了看看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linux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服务器安装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java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环境没，没装自己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baidu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一下如何安装；可以试试</a:t>
            </a:r>
            <a:r>
              <a:rPr lang="en-US" altLang="zh-CN" sz="1600" b="0" i="0" dirty="0" err="1">
                <a:solidFill>
                  <a:srgbClr val="444444"/>
                </a:solidFill>
                <a:effectLst/>
                <a:latin typeface="Tahoma" panose="020B0604030504040204" pitchFamily="34" charset="0"/>
              </a:rPr>
              <a:t>sudo</a:t>
            </a:r>
            <a:r>
              <a:rPr lang="en-US" altLang="zh-CN" sz="1600" b="0" i="0" dirty="0">
                <a:solidFill>
                  <a:srgbClr val="444444"/>
                </a:solidFill>
                <a:effectLst/>
                <a:latin typeface="Tahoma" panose="020B0604030504040204" pitchFamily="34" charset="0"/>
              </a:rPr>
              <a:t> apt-get install openjdk-8-jdk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)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5" name="图片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8640"/>
            <a:ext cx="587656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4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2D3EAB-CAA7-4698-A046-ECFA016A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作业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01E08E-0D26-44D6-9F5A-8F988CD26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如果是自己租的</a:t>
            </a:r>
            <a:r>
              <a:rPr lang="en-US" altLang="zh-CN" dirty="0"/>
              <a:t>Linux</a:t>
            </a:r>
            <a:r>
              <a:rPr lang="zh-CN" altLang="en-US" dirty="0"/>
              <a:t>云服务器，尝试安装</a:t>
            </a:r>
            <a:r>
              <a:rPr lang="en-US" altLang="zh-CN" dirty="0"/>
              <a:t>tomcat</a:t>
            </a:r>
            <a:r>
              <a:rPr lang="zh-CN" altLang="en-US" dirty="0"/>
              <a:t>，并且在默认网页目录下放一个</a:t>
            </a:r>
            <a:r>
              <a:rPr lang="en-US" altLang="zh-CN" dirty="0"/>
              <a:t>1.html</a:t>
            </a:r>
            <a:r>
              <a:rPr lang="zh-CN" altLang="en-US" dirty="0"/>
              <a:t>（</a:t>
            </a:r>
            <a:r>
              <a:rPr lang="en-US" altLang="zh-CN" dirty="0"/>
              <a:t>word</a:t>
            </a:r>
            <a:r>
              <a:rPr lang="zh-CN" altLang="en-US" dirty="0"/>
              <a:t>随便写几个字另存成</a:t>
            </a:r>
            <a:r>
              <a:rPr lang="en-US" altLang="zh-CN" dirty="0"/>
              <a:t>html</a:t>
            </a:r>
            <a:r>
              <a:rPr lang="zh-CN" altLang="en-US" dirty="0"/>
              <a:t>就可以），然后用浏览器访问</a:t>
            </a:r>
            <a:r>
              <a:rPr lang="en-US" altLang="zh-CN" dirty="0">
                <a:hlinkClick r:id="rId3"/>
              </a:rPr>
              <a:t>http://ip:8080/1.html</a:t>
            </a:r>
            <a:r>
              <a:rPr lang="zh-CN" altLang="en-US" dirty="0"/>
              <a:t>，看看能不能成功？</a:t>
            </a:r>
            <a:endParaRPr lang="en-US" altLang="zh-CN" dirty="0"/>
          </a:p>
          <a:p>
            <a:r>
              <a:rPr lang="zh-CN" altLang="en-US" dirty="0"/>
              <a:t>阿里云服务器可能需要打开</a:t>
            </a:r>
            <a:r>
              <a:rPr lang="en-US" altLang="zh-CN" dirty="0"/>
              <a:t>8080</a:t>
            </a:r>
            <a:r>
              <a:rPr lang="zh-CN" altLang="en-US" dirty="0"/>
              <a:t>端口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以后跑大程序，</a:t>
            </a:r>
            <a:r>
              <a:rPr lang="en-US" altLang="zh-CN" dirty="0"/>
              <a:t>screen</a:t>
            </a:r>
            <a:r>
              <a:rPr lang="zh-CN" altLang="en-US"/>
              <a:t>也是常用的命令，需要掌握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901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973</Words>
  <Application>Microsoft Office PowerPoint</Application>
  <PresentationFormat>全屏显示(4:3)</PresentationFormat>
  <Paragraphs>44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等线</vt:lpstr>
      <vt:lpstr>黑体</vt:lpstr>
      <vt:lpstr>华文楷体</vt:lpstr>
      <vt:lpstr>楷体</vt:lpstr>
      <vt:lpstr>Arial</vt:lpstr>
      <vt:lpstr>Calibri</vt:lpstr>
      <vt:lpstr>Tahoma</vt:lpstr>
      <vt:lpstr>Times New Roman</vt:lpstr>
      <vt:lpstr>Wingdings</vt:lpstr>
      <vt:lpstr>Office 主题</vt:lpstr>
      <vt:lpstr>1_Office 主题</vt:lpstr>
      <vt:lpstr>初识Linux</vt:lpstr>
      <vt:lpstr>前期准备</vt:lpstr>
      <vt:lpstr>PowerPoint 演示文稿</vt:lpstr>
      <vt:lpstr>putty</vt:lpstr>
      <vt:lpstr>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2018-2019工作汇报</dc:title>
  <dc:creator>dell</dc:creator>
  <cp:lastModifiedBy>zouquan</cp:lastModifiedBy>
  <cp:revision>75</cp:revision>
  <dcterms:created xsi:type="dcterms:W3CDTF">2019-07-01T01:50:10Z</dcterms:created>
  <dcterms:modified xsi:type="dcterms:W3CDTF">2021-01-31T15:34:14Z</dcterms:modified>
</cp:coreProperties>
</file>